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0"/>
  </p:notesMasterIdLst>
  <p:sldIdLst>
    <p:sldId id="274" r:id="rId3"/>
    <p:sldId id="256" r:id="rId4"/>
    <p:sldId id="257" r:id="rId5"/>
    <p:sldId id="258" r:id="rId6"/>
    <p:sldId id="270" r:id="rId7"/>
    <p:sldId id="264" r:id="rId8"/>
    <p:sldId id="259" r:id="rId9"/>
    <p:sldId id="260" r:id="rId10"/>
    <p:sldId id="261" r:id="rId11"/>
    <p:sldId id="262" r:id="rId12"/>
    <p:sldId id="263" r:id="rId13"/>
    <p:sldId id="271" r:id="rId14"/>
    <p:sldId id="265" r:id="rId15"/>
    <p:sldId id="266" r:id="rId16"/>
    <p:sldId id="267" r:id="rId17"/>
    <p:sldId id="268" r:id="rId18"/>
    <p:sldId id="272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ill Sans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2527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9" name="Google Shape;2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5" name="Google Shape;3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5" name="Google Shape;3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557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2" name="Google Shape;2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-76" y="5293518"/>
            <a:ext cx="9144093" cy="1443038"/>
          </a:xfrm>
          <a:custGeom>
            <a:avLst/>
            <a:gdLst/>
            <a:ahLst/>
            <a:cxnLst/>
            <a:rect l="l" t="t" r="r" b="b"/>
            <a:pathLst>
              <a:path w="9089556" h="1443038" extrusionOk="0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rgbClr val="B6E774"/>
              </a:gs>
              <a:gs pos="83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-76" y="5293518"/>
            <a:ext cx="9144093" cy="1443038"/>
          </a:xfrm>
          <a:custGeom>
            <a:avLst/>
            <a:gdLst/>
            <a:ahLst/>
            <a:cxnLst/>
            <a:rect l="l" t="t" r="r" b="b"/>
            <a:pathLst>
              <a:path w="9089556" h="1443038" extrusionOk="0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86CE24">
                  <a:alpha val="0"/>
                </a:srgbClr>
              </a:gs>
              <a:gs pos="41000">
                <a:srgbClr val="86CE24">
                  <a:alpha val="0"/>
                </a:srgbClr>
              </a:gs>
              <a:gs pos="57000">
                <a:srgbClr val="CEEFA2"/>
              </a:gs>
              <a:gs pos="100000">
                <a:srgbClr val="86CE24">
                  <a:alpha val="0"/>
                </a:srgbClr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0" y="5545932"/>
            <a:ext cx="9146383" cy="1314449"/>
          </a:xfrm>
          <a:custGeom>
            <a:avLst/>
            <a:gdLst/>
            <a:ahLst/>
            <a:cxnLst/>
            <a:rect l="l" t="t" r="r" b="b"/>
            <a:pathLst>
              <a:path w="9117860" h="1314449" extrusionOk="0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rgbClr val="FDE89E"/>
              </a:gs>
              <a:gs pos="50000">
                <a:schemeClr val="accent3"/>
              </a:gs>
              <a:gs pos="100000">
                <a:srgbClr val="FCDD6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30" y="5502670"/>
            <a:ext cx="9144066" cy="1271150"/>
          </a:xfrm>
          <a:custGeom>
            <a:avLst/>
            <a:gdLst/>
            <a:ahLst/>
            <a:cxnLst/>
            <a:rect l="l" t="t" r="r" b="b"/>
            <a:pathLst>
              <a:path w="9144066" h="1271150" extrusionOk="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i zawartość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0" y="5457825"/>
            <a:ext cx="7239000" cy="1400175"/>
          </a:xfrm>
          <a:custGeom>
            <a:avLst/>
            <a:gdLst/>
            <a:ahLst/>
            <a:cxnLst/>
            <a:rect l="l" t="t" r="r" b="b"/>
            <a:pathLst>
              <a:path w="7216426" h="1400175" extrusionOk="0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CEEFA2"/>
              </a:gs>
              <a:gs pos="66000">
                <a:schemeClr val="accent1"/>
              </a:gs>
              <a:gs pos="100000">
                <a:schemeClr val="accent1"/>
              </a:gs>
            </a:gsLst>
            <a:lin ang="1661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/>
            <a:ahLst/>
            <a:cxnLst/>
            <a:rect l="l" t="t" r="r" b="b"/>
            <a:pathLst>
              <a:path w="7323733" h="675379" extrusionOk="0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FDE89E"/>
              </a:gs>
              <a:gs pos="4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1pPr>
            <a:lvl2pPr marL="914400" lvl="1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2pPr>
            <a:lvl3pPr marL="1371600" lvl="2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3pPr>
            <a:lvl4pPr marL="1828800" lvl="3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4pPr>
            <a:lvl5pPr marL="2286000" lvl="4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-196" y="5412337"/>
            <a:ext cx="7605568" cy="927910"/>
          </a:xfrm>
          <a:custGeom>
            <a:avLst/>
            <a:gdLst/>
            <a:ahLst/>
            <a:cxnLst/>
            <a:rect l="l" t="t" r="r" b="b"/>
            <a:pathLst>
              <a:path w="7605568" h="927910" extrusionOk="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/>
            <a:ahLst/>
            <a:cxnLst/>
            <a:rect l="l" t="t" r="r" b="b"/>
            <a:pathLst>
              <a:path w="7465656" h="741493" extrusionOk="0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główek sekcji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0" y="5545932"/>
            <a:ext cx="9146383" cy="1314449"/>
          </a:xfrm>
          <a:custGeom>
            <a:avLst/>
            <a:gdLst/>
            <a:ahLst/>
            <a:cxnLst/>
            <a:rect l="l" t="t" r="r" b="b"/>
            <a:pathLst>
              <a:path w="9117860" h="1314449" extrusionOk="0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rgbClr val="CEEFA2"/>
              </a:gs>
              <a:gs pos="50000">
                <a:schemeClr val="accent1"/>
              </a:gs>
              <a:gs pos="100000">
                <a:srgbClr val="B6E774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-76" y="5293518"/>
            <a:ext cx="9144093" cy="1443038"/>
          </a:xfrm>
          <a:custGeom>
            <a:avLst/>
            <a:gdLst/>
            <a:ahLst/>
            <a:cxnLst/>
            <a:rect l="l" t="t" r="r" b="b"/>
            <a:pathLst>
              <a:path w="9089556" h="1443038" extrusionOk="0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-76" y="5293518"/>
            <a:ext cx="9144093" cy="1443038"/>
          </a:xfrm>
          <a:custGeom>
            <a:avLst/>
            <a:gdLst/>
            <a:ahLst/>
            <a:cxnLst/>
            <a:rect l="l" t="t" r="r" b="b"/>
            <a:pathLst>
              <a:path w="9089556" h="1443038" extrusionOk="0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 sz="4000" b="0" i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30" y="5502670"/>
            <a:ext cx="9144066" cy="1271150"/>
          </a:xfrm>
          <a:custGeom>
            <a:avLst/>
            <a:gdLst/>
            <a:ahLst/>
            <a:cxnLst/>
            <a:rect l="l" t="t" r="r" b="b"/>
            <a:pathLst>
              <a:path w="9144066" h="1271150" extrusionOk="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1" name="Google Shape;121;p16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wa elementy zawartości">
  <p:cSld name="Dwa elementy zawartości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/>
            <a:ahLst/>
            <a:cxnLst/>
            <a:rect l="l" t="t" r="r" b="b"/>
            <a:pathLst>
              <a:path w="7323733" h="675379" extrusionOk="0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FDE89E"/>
              </a:gs>
              <a:gs pos="4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0" y="5457825"/>
            <a:ext cx="7239000" cy="1400175"/>
          </a:xfrm>
          <a:custGeom>
            <a:avLst/>
            <a:gdLst/>
            <a:ahLst/>
            <a:cxnLst/>
            <a:rect l="l" t="t" r="r" b="b"/>
            <a:pathLst>
              <a:path w="7216426" h="1400175" extrusionOk="0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CEEFA2"/>
              </a:gs>
              <a:gs pos="66000">
                <a:schemeClr val="accent1"/>
              </a:gs>
              <a:gs pos="100000">
                <a:schemeClr val="accent1"/>
              </a:gs>
            </a:gsLst>
            <a:lin ang="1661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-196" y="5412337"/>
            <a:ext cx="7605568" cy="927910"/>
          </a:xfrm>
          <a:custGeom>
            <a:avLst/>
            <a:gdLst/>
            <a:ahLst/>
            <a:cxnLst/>
            <a:rect l="l" t="t" r="r" b="b"/>
            <a:pathLst>
              <a:path w="7605568" h="927910" extrusionOk="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/>
            <a:ahLst/>
            <a:cxnLst/>
            <a:rect l="l" t="t" r="r" b="b"/>
            <a:pathLst>
              <a:path w="7465656" h="741493" extrusionOk="0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17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685800" y="1536192"/>
            <a:ext cx="3657600" cy="38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1pPr>
            <a:lvl2pPr marL="914400" lvl="1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2pPr>
            <a:lvl3pPr marL="1371600" lvl="2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3pPr>
            <a:lvl4pPr marL="1828800" lvl="3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4pPr>
            <a:lvl5pPr marL="2286000" lvl="4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2"/>
          </p:nvPr>
        </p:nvSpPr>
        <p:spPr>
          <a:xfrm>
            <a:off x="4800600" y="1536192"/>
            <a:ext cx="3657600" cy="38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1pPr>
            <a:lvl2pPr marL="914400" lvl="1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2pPr>
            <a:lvl3pPr marL="1371600" lvl="2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3pPr>
            <a:lvl4pPr marL="1828800" lvl="3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4pPr>
            <a:lvl5pPr marL="2286000" lvl="4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równanie">
  <p:cSld name="Porównani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/>
            <a:ahLst/>
            <a:cxnLst/>
            <a:rect l="l" t="t" r="r" b="b"/>
            <a:pathLst>
              <a:path w="7323733" h="675379" extrusionOk="0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8000">
                <a:schemeClr val="accent1"/>
              </a:gs>
              <a:gs pos="40000">
                <a:srgbClr val="CEEFA2"/>
              </a:gs>
              <a:gs pos="48000">
                <a:schemeClr val="accent1"/>
              </a:gs>
              <a:gs pos="100000">
                <a:schemeClr val="accent1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0" y="5457825"/>
            <a:ext cx="7239000" cy="1400175"/>
          </a:xfrm>
          <a:custGeom>
            <a:avLst/>
            <a:gdLst/>
            <a:ahLst/>
            <a:cxnLst/>
            <a:rect l="l" t="t" r="r" b="b"/>
            <a:pathLst>
              <a:path w="7216426" h="1400175" extrusionOk="0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FDE89E"/>
              </a:gs>
              <a:gs pos="66000">
                <a:schemeClr val="accent3"/>
              </a:gs>
              <a:gs pos="100000">
                <a:schemeClr val="accent3"/>
              </a:gs>
            </a:gsLst>
            <a:lin ang="1661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  <a:defRPr sz="2000" b="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2"/>
          </p:nvPr>
        </p:nvSpPr>
        <p:spPr>
          <a:xfrm>
            <a:off x="4800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  <a:defRPr sz="2000" b="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-196" y="5412337"/>
            <a:ext cx="7605568" cy="927910"/>
          </a:xfrm>
          <a:custGeom>
            <a:avLst/>
            <a:gdLst/>
            <a:ahLst/>
            <a:cxnLst/>
            <a:rect l="l" t="t" r="r" b="b"/>
            <a:pathLst>
              <a:path w="7605568" h="927910" extrusionOk="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/>
            <a:ahLst/>
            <a:cxnLst/>
            <a:rect l="l" t="t" r="r" b="b"/>
            <a:pathLst>
              <a:path w="7465656" h="741493" extrusionOk="0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18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3" name="Google Shape;143;p18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3"/>
          </p:nvPr>
        </p:nvSpPr>
        <p:spPr>
          <a:xfrm>
            <a:off x="685800" y="2209800"/>
            <a:ext cx="3657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1pPr>
            <a:lvl2pPr marL="914400" lvl="1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2pPr>
            <a:lvl3pPr marL="1371600" lvl="2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3pPr>
            <a:lvl4pPr marL="1828800" lvl="3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4pPr>
            <a:lvl5pPr marL="2286000" lvl="4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4"/>
          </p:nvPr>
        </p:nvSpPr>
        <p:spPr>
          <a:xfrm>
            <a:off x="4800600" y="2209800"/>
            <a:ext cx="3657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1pPr>
            <a:lvl2pPr marL="914400" lvl="1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2pPr>
            <a:lvl3pPr marL="1371600" lvl="2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3pPr>
            <a:lvl4pPr marL="1828800" lvl="3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4pPr>
            <a:lvl5pPr marL="2286000" lvl="4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lko tytuł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/>
          <p:nvPr/>
        </p:nvSpPr>
        <p:spPr>
          <a:xfrm>
            <a:off x="1" y="5010151"/>
            <a:ext cx="7439025" cy="1571625"/>
          </a:xfrm>
          <a:custGeom>
            <a:avLst/>
            <a:gdLst/>
            <a:ahLst/>
            <a:cxnLst/>
            <a:rect l="l" t="t" r="r" b="b"/>
            <a:pathLst>
              <a:path w="7415827" h="1571625" extrusionOk="0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0" y="5731667"/>
            <a:ext cx="9147178" cy="1126333"/>
          </a:xfrm>
          <a:custGeom>
            <a:avLst/>
            <a:gdLst/>
            <a:ahLst/>
            <a:cxnLst/>
            <a:rect l="l" t="t" r="r" b="b"/>
            <a:pathLst>
              <a:path w="9128161" h="1068407" extrusionOk="0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39000">
                <a:schemeClr val="accent1"/>
              </a:gs>
              <a:gs pos="50000">
                <a:srgbClr val="CEEFA2"/>
              </a:gs>
              <a:gs pos="58000">
                <a:schemeClr val="accent1"/>
              </a:gs>
              <a:gs pos="100000">
                <a:schemeClr val="accent1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0" y="4973410"/>
            <a:ext cx="7674867" cy="928299"/>
          </a:xfrm>
          <a:custGeom>
            <a:avLst/>
            <a:gdLst/>
            <a:ahLst/>
            <a:cxnLst/>
            <a:rect l="l" t="t" r="r" b="b"/>
            <a:pathLst>
              <a:path w="7674867" h="928299" extrusionOk="0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-2382" y="5696242"/>
            <a:ext cx="9146382" cy="930294"/>
          </a:xfrm>
          <a:custGeom>
            <a:avLst/>
            <a:gdLst/>
            <a:ahLst/>
            <a:cxnLst/>
            <a:rect l="l" t="t" r="r" b="b"/>
            <a:pathLst>
              <a:path w="9155715" h="930294" extrusionOk="0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Google Shape;153;p19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19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5" name="Google Shape;155;p19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ste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/>
          <p:nvPr/>
        </p:nvSpPr>
        <p:spPr>
          <a:xfrm>
            <a:off x="0" y="5731667"/>
            <a:ext cx="9147178" cy="1126333"/>
          </a:xfrm>
          <a:custGeom>
            <a:avLst/>
            <a:gdLst/>
            <a:ahLst/>
            <a:cxnLst/>
            <a:rect l="l" t="t" r="r" b="b"/>
            <a:pathLst>
              <a:path w="9128161" h="1068407" extrusionOk="0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39000">
                <a:schemeClr val="accent3"/>
              </a:gs>
              <a:gs pos="50000">
                <a:srgbClr val="FDE89E"/>
              </a:gs>
              <a:gs pos="5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0" y="5381627"/>
            <a:ext cx="3286124" cy="1207294"/>
          </a:xfrm>
          <a:custGeom>
            <a:avLst/>
            <a:gdLst/>
            <a:ahLst/>
            <a:cxnLst/>
            <a:rect l="l" t="t" r="r" b="b"/>
            <a:pathLst>
              <a:path w="7227290" h="1207294" extrusionOk="0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-2382" y="5696242"/>
            <a:ext cx="9146382" cy="930294"/>
          </a:xfrm>
          <a:custGeom>
            <a:avLst/>
            <a:gdLst/>
            <a:ahLst/>
            <a:cxnLst/>
            <a:rect l="l" t="t" r="r" b="b"/>
            <a:pathLst>
              <a:path w="9155715" h="930294" extrusionOk="0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-196" y="5347020"/>
            <a:ext cx="3426231" cy="944725"/>
          </a:xfrm>
          <a:custGeom>
            <a:avLst/>
            <a:gdLst/>
            <a:ahLst/>
            <a:cxnLst/>
            <a:rect l="l" t="t" r="r" b="b"/>
            <a:pathLst>
              <a:path w="3426231" h="944725" extrusionOk="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20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20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awartość z podpisem">
  <p:cSld name="Zawartość z podpisem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1" y="5010151"/>
            <a:ext cx="7439025" cy="1571625"/>
          </a:xfrm>
          <a:custGeom>
            <a:avLst/>
            <a:gdLst/>
            <a:ahLst/>
            <a:cxnLst/>
            <a:rect l="l" t="t" r="r" b="b"/>
            <a:pathLst>
              <a:path w="7415827" h="1571625" extrusionOk="0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0" y="5731667"/>
            <a:ext cx="9147178" cy="1126333"/>
          </a:xfrm>
          <a:custGeom>
            <a:avLst/>
            <a:gdLst/>
            <a:ahLst/>
            <a:cxnLst/>
            <a:rect l="l" t="t" r="r" b="b"/>
            <a:pathLst>
              <a:path w="9128161" h="1068407" extrusionOk="0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39000">
                <a:schemeClr val="accent1"/>
              </a:gs>
              <a:gs pos="50000">
                <a:srgbClr val="CEEFA2"/>
              </a:gs>
              <a:gs pos="58000">
                <a:schemeClr val="accent1"/>
              </a:gs>
              <a:gs pos="100000">
                <a:schemeClr val="accent1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Gill Sans"/>
              <a:buNone/>
              <a:defRPr sz="2200" b="0" i="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0" y="4973410"/>
            <a:ext cx="7674867" cy="928299"/>
          </a:xfrm>
          <a:custGeom>
            <a:avLst/>
            <a:gdLst/>
            <a:ahLst/>
            <a:cxnLst/>
            <a:rect l="l" t="t" r="r" b="b"/>
            <a:pathLst>
              <a:path w="7674867" h="928299" extrusionOk="0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-2382" y="5696242"/>
            <a:ext cx="9146382" cy="930294"/>
          </a:xfrm>
          <a:custGeom>
            <a:avLst/>
            <a:gdLst/>
            <a:ahLst/>
            <a:cxnLst/>
            <a:rect l="l" t="t" r="r" b="b"/>
            <a:pathLst>
              <a:path w="9155715" h="930294" extrusionOk="0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p21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1" name="Google Shape;171;p21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body" idx="1"/>
          </p:nvPr>
        </p:nvSpPr>
        <p:spPr>
          <a:xfrm>
            <a:off x="4572000" y="609600"/>
            <a:ext cx="3886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1pPr>
            <a:lvl2pPr marL="914400" lvl="1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2pPr>
            <a:lvl3pPr marL="1371600" lvl="2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3pPr>
            <a:lvl4pPr marL="1828800" lvl="3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4pPr>
            <a:lvl5pPr marL="2286000" lvl="4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body" idx="2"/>
          </p:nvPr>
        </p:nvSpPr>
        <p:spPr>
          <a:xfrm>
            <a:off x="676274" y="1527048"/>
            <a:ext cx="33832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Font typeface="Gill Sans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Font typeface="Gill San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Font typeface="Gill San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Font typeface="Gill San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Font typeface="Gill Sans"/>
              <a:buNone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 z podpisem">
  <p:cSld name="Obraz z podpisem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/>
            <a:ahLst/>
            <a:cxnLst/>
            <a:rect l="l" t="t" r="r" b="b"/>
            <a:pathLst>
              <a:path w="7323733" h="675379" extrusionOk="0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8000">
                <a:schemeClr val="accent1"/>
              </a:gs>
              <a:gs pos="40000">
                <a:srgbClr val="CEEFA2"/>
              </a:gs>
              <a:gs pos="48000">
                <a:schemeClr val="accent1"/>
              </a:gs>
              <a:gs pos="100000">
                <a:schemeClr val="accent1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0" y="5457825"/>
            <a:ext cx="7239000" cy="1400175"/>
          </a:xfrm>
          <a:custGeom>
            <a:avLst/>
            <a:gdLst/>
            <a:ahLst/>
            <a:cxnLst/>
            <a:rect l="l" t="t" r="r" b="b"/>
            <a:pathLst>
              <a:path w="7216426" h="1400175" extrusionOk="0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FDE89E"/>
              </a:gs>
              <a:gs pos="66000">
                <a:schemeClr val="accent3"/>
              </a:gs>
              <a:gs pos="100000">
                <a:schemeClr val="accent3"/>
              </a:gs>
            </a:gsLst>
            <a:lin ang="1661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Google Shape;178;p22"/>
          <p:cNvSpPr>
            <a:spLocks noGrp="1"/>
          </p:cNvSpPr>
          <p:nvPr>
            <p:ph type="pic" idx="2"/>
          </p:nvPr>
        </p:nvSpPr>
        <p:spPr>
          <a:xfrm>
            <a:off x="4572000" y="609600"/>
            <a:ext cx="3886200" cy="4190999"/>
          </a:xfrm>
          <a:prstGeom prst="rect">
            <a:avLst/>
          </a:prstGeom>
          <a:noFill/>
          <a:ln w="793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ctr" rotWithShape="0">
              <a:srgbClr val="000000">
                <a:alpha val="41960"/>
              </a:srgbClr>
            </a:outerShdw>
          </a:effectLst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79" name="Google Shape;179;p22"/>
          <p:cNvSpPr/>
          <p:nvPr/>
        </p:nvSpPr>
        <p:spPr>
          <a:xfrm>
            <a:off x="-196" y="5412337"/>
            <a:ext cx="7605568" cy="927910"/>
          </a:xfrm>
          <a:custGeom>
            <a:avLst/>
            <a:gdLst/>
            <a:ahLst/>
            <a:cxnLst/>
            <a:rect l="l" t="t" r="r" b="b"/>
            <a:pathLst>
              <a:path w="7605568" h="927910" extrusionOk="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/>
            <a:ahLst/>
            <a:cxnLst/>
            <a:rect l="l" t="t" r="r" b="b"/>
            <a:pathLst>
              <a:path w="7465656" h="741493" extrusionOk="0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p22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2" name="Google Shape;182;p22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Gill Sans"/>
              <a:buNone/>
              <a:defRPr sz="2200" b="0" i="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676656" y="1524000"/>
            <a:ext cx="3381375" cy="329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Font typeface="Gill Sans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Font typeface="Gill San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Font typeface="Gill San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Font typeface="Gill San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Font typeface="Gill Sans"/>
              <a:buNone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i tekst pionowy" type="vertTx">
  <p:cSld name="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/>
          <p:nvPr/>
        </p:nvSpPr>
        <p:spPr>
          <a:xfrm>
            <a:off x="0" y="5457825"/>
            <a:ext cx="7239000" cy="1400175"/>
          </a:xfrm>
          <a:custGeom>
            <a:avLst/>
            <a:gdLst/>
            <a:ahLst/>
            <a:cxnLst/>
            <a:rect l="l" t="t" r="r" b="b"/>
            <a:pathLst>
              <a:path w="7216426" h="1400175" extrusionOk="0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CEEFA2"/>
              </a:gs>
              <a:gs pos="66000">
                <a:schemeClr val="accent1"/>
              </a:gs>
              <a:gs pos="100000">
                <a:schemeClr val="accent1"/>
              </a:gs>
            </a:gsLst>
            <a:lin ang="1661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/>
            <a:ahLst/>
            <a:cxnLst/>
            <a:rect l="l" t="t" r="r" b="b"/>
            <a:pathLst>
              <a:path w="7323733" h="675379" extrusionOk="0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FDE89E"/>
              </a:gs>
              <a:gs pos="4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-196" y="5412337"/>
            <a:ext cx="7605568" cy="927910"/>
          </a:xfrm>
          <a:custGeom>
            <a:avLst/>
            <a:gdLst/>
            <a:ahLst/>
            <a:cxnLst/>
            <a:rect l="l" t="t" r="r" b="b"/>
            <a:pathLst>
              <a:path w="7605568" h="927910" extrusionOk="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/>
            <a:ahLst/>
            <a:cxnLst/>
            <a:rect l="l" t="t" r="r" b="b"/>
            <a:pathLst>
              <a:path w="7465656" h="741493" extrusionOk="0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3019"/>
            <a:ext cx="4525963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1pPr>
            <a:lvl2pPr marL="914400" lvl="1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2pPr>
            <a:lvl3pPr marL="1371600" lvl="2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3pPr>
            <a:lvl4pPr marL="1828800" lvl="3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4pPr>
            <a:lvl5pPr marL="2286000" lvl="4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4" name="Google Shape;194;p23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5" name="Google Shape;195;p23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pionowy i tekst" type="vertTitleAndTx">
  <p:cSld name="VERTICAL_TITLE_AND_VERTICAL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/>
          <p:nvPr/>
        </p:nvSpPr>
        <p:spPr>
          <a:xfrm>
            <a:off x="0" y="5457825"/>
            <a:ext cx="7239000" cy="1400175"/>
          </a:xfrm>
          <a:custGeom>
            <a:avLst/>
            <a:gdLst/>
            <a:ahLst/>
            <a:cxnLst/>
            <a:rect l="l" t="t" r="r" b="b"/>
            <a:pathLst>
              <a:path w="7216426" h="1400175" extrusionOk="0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CEEFA2"/>
              </a:gs>
              <a:gs pos="66000">
                <a:schemeClr val="accent1"/>
              </a:gs>
              <a:gs pos="100000">
                <a:schemeClr val="accent1"/>
              </a:gs>
            </a:gsLst>
            <a:lin ang="1661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/>
            <a:ahLst/>
            <a:cxnLst/>
            <a:rect l="l" t="t" r="r" b="b"/>
            <a:pathLst>
              <a:path w="7323733" h="675379" extrusionOk="0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FDE89E"/>
              </a:gs>
              <a:gs pos="4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-196" y="5412337"/>
            <a:ext cx="7605568" cy="927910"/>
          </a:xfrm>
          <a:custGeom>
            <a:avLst/>
            <a:gdLst/>
            <a:ahLst/>
            <a:cxnLst/>
            <a:rect l="l" t="t" r="r" b="b"/>
            <a:pathLst>
              <a:path w="7605568" h="927910" extrusionOk="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/>
            <a:ahLst/>
            <a:cxnLst/>
            <a:rect l="l" t="t" r="r" b="b"/>
            <a:pathLst>
              <a:path w="7465656" h="741493" extrusionOk="0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1pPr>
            <a:lvl2pPr marL="914400" lvl="1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2pPr>
            <a:lvl3pPr marL="1371600" lvl="2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3pPr>
            <a:lvl4pPr marL="1828800" lvl="3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4pPr>
            <a:lvl5pPr marL="2286000" lvl="4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4" name="Google Shape;204;p24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5" name="Google Shape;205;p24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1496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16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16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16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16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16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16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16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4D4D4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4D4D4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u3BRY2RF5I?feature=oemb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vZA1Ik78sbk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Sb4xcjeF0s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68BD5-5A4F-4453-BFE2-CE8C776B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2662"/>
          </a:xfrm>
        </p:spPr>
        <p:txBody>
          <a:bodyPr/>
          <a:lstStyle/>
          <a:p>
            <a:r>
              <a:rPr lang="pl-PL" sz="3200" dirty="0">
                <a:solidFill>
                  <a:srgbClr val="FF0000"/>
                </a:solidFill>
              </a:rPr>
              <a:t>Czy widzisz podobieństwo?</a:t>
            </a:r>
          </a:p>
        </p:txBody>
      </p:sp>
      <p:pic>
        <p:nvPicPr>
          <p:cNvPr id="4" name="Multimedia online 3" title="Coca-Cola Social Media Guard">
            <a:hlinkClick r:id="" action="ppaction://media"/>
            <a:extLst>
              <a:ext uri="{FF2B5EF4-FFF2-40B4-BE49-F238E27FC236}">
                <a16:creationId xmlns:a16="http://schemas.microsoft.com/office/drawing/2014/main" id="{895326E1-01EF-43B4-B1E4-471A962E0A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4049" y="1257300"/>
            <a:ext cx="7952751" cy="50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87F92">
            <a:alpha val="78823"/>
          </a:srgbClr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 descr="computer-1591018_19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49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1" descr="Kształt 1 kopia 8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8328" y="0"/>
            <a:ext cx="4445672" cy="340079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0" y="283398"/>
            <a:ext cx="7000342" cy="997147"/>
          </a:xfrm>
          <a:prstGeom prst="rect">
            <a:avLst/>
          </a:prstGeom>
          <a:solidFill>
            <a:srgbClr val="E8105F">
              <a:alpha val="72941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pl-PL" sz="3200" b="1">
                <a:solidFill>
                  <a:srgbClr val="FFFFFF"/>
                </a:solidFill>
              </a:rPr>
              <a:t>JAK STWORZYĆ SILNE I ŁATWE DO ZAPAMIĘTANIA HASŁO</a:t>
            </a:r>
            <a:r>
              <a:rPr lang="pl-PL" sz="3200">
                <a:solidFill>
                  <a:srgbClr val="FFFFFF"/>
                </a:solidFill>
              </a:rPr>
              <a:t>?</a:t>
            </a: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0" y="5082575"/>
            <a:ext cx="9144000" cy="1775400"/>
          </a:xfrm>
          <a:prstGeom prst="rect">
            <a:avLst/>
          </a:prstGeom>
          <a:solidFill>
            <a:srgbClr val="111A3E">
              <a:alpha val="72941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pl-PL" sz="2800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PIERWSZE LITERY ŁATWYCH DO ZAPAMIĘTANIA FRAZ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pl-PL" sz="2800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+ LICZBA, KTÓRA Z CZYMŚ CI SIĘ KOJARZY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pl-PL" sz="2800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NP.  </a:t>
            </a:r>
            <a:r>
              <a:rPr lang="pl-PL" sz="2800" b="1" cap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W</a:t>
            </a:r>
            <a:r>
              <a:rPr lang="pl-PL" sz="2800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LAZŁ </a:t>
            </a:r>
            <a:r>
              <a:rPr lang="pl-PL" sz="2800" b="1" cap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K</a:t>
            </a:r>
            <a:r>
              <a:rPr lang="pl-PL" sz="2800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OTEK </a:t>
            </a:r>
            <a:r>
              <a:rPr lang="pl-PL" sz="2800" b="1" cap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N</a:t>
            </a:r>
            <a:r>
              <a:rPr lang="pl-PL" sz="2800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 </a:t>
            </a:r>
            <a:r>
              <a:rPr lang="pl-PL" sz="2800" b="1" cap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P</a:t>
            </a:r>
            <a:r>
              <a:rPr lang="pl-PL" sz="2800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ŁOTEK </a:t>
            </a:r>
            <a:r>
              <a:rPr lang="pl-PL" sz="2800" b="1" cap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@1999 </a:t>
            </a:r>
            <a:r>
              <a:rPr lang="pl-PL" sz="2800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= </a:t>
            </a:r>
            <a:r>
              <a:rPr lang="pl-PL" sz="2800" b="1" cap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WKNP@1999</a:t>
            </a:r>
            <a:endParaRPr sz="2800" b="1" cap="none" dirty="0">
              <a:solidFill>
                <a:srgbClr val="FFFF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 descr="portrait-3163518_19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2" descr="Kształt 1 kopia 8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291516" cy="25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2" descr="Kształt 1 kopia 8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0993" y="4522328"/>
            <a:ext cx="3003007" cy="233567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2"/>
          <p:cNvSpPr/>
          <p:nvPr/>
        </p:nvSpPr>
        <p:spPr>
          <a:xfrm>
            <a:off x="3291516" y="115669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  <a:t>GRY ON-LINE </a:t>
            </a:r>
            <a:endParaRPr sz="3600" b="1" dirty="0">
              <a:solidFill>
                <a:srgbClr val="E8105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8" name="Google Shape;288;p32"/>
          <p:cNvSpPr/>
          <p:nvPr/>
        </p:nvSpPr>
        <p:spPr>
          <a:xfrm>
            <a:off x="6023600" y="774350"/>
            <a:ext cx="3120600" cy="42015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Korzystaj z gier </a:t>
            </a:r>
            <a:b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dostosowanych </a:t>
            </a:r>
            <a:b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do Twojego przedziału </a:t>
            </a:r>
            <a:b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wiekowego</a:t>
            </a:r>
            <a:endParaRPr dirty="0">
              <a:solidFill>
                <a:schemeClr val="lt1"/>
              </a:solidFill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Ustal czas jaki </a:t>
            </a:r>
            <a:b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chcesz spędzić </a:t>
            </a:r>
            <a:b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przy grze</a:t>
            </a:r>
            <a:endParaRPr dirty="0">
              <a:solidFill>
                <a:schemeClr val="lt1"/>
              </a:solidFill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Zachowaj ostrożność</a:t>
            </a:r>
            <a:b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 kontaktach ze </a:t>
            </a:r>
            <a:b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współgraczami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ltimedia online 1" title="Sieciaki.pl – Zasady bezpiecznego korzystania z internetu: Korzystaj z umiarem z internetu">
            <a:hlinkClick r:id="" action="ppaction://media"/>
            <a:extLst>
              <a:ext uri="{FF2B5EF4-FFF2-40B4-BE49-F238E27FC236}">
                <a16:creationId xmlns:a16="http://schemas.microsoft.com/office/drawing/2014/main" id="{25BD4E0A-E40F-40B9-8B75-31AF8750A3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478" y="718457"/>
            <a:ext cx="8785638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4" descr="igromania-1894847_19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4858" y="2378913"/>
            <a:ext cx="6713021" cy="447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4" descr="facebook-2387089_192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5923" y="504735"/>
            <a:ext cx="3022360" cy="226677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4"/>
          <p:cNvSpPr txBox="1"/>
          <p:nvPr/>
        </p:nvSpPr>
        <p:spPr>
          <a:xfrm>
            <a:off x="102058" y="60915"/>
            <a:ext cx="70347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OBJAWY UZALEŻNIENIA </a:t>
            </a:r>
            <a:br>
              <a:rPr lang="pl-PL" sz="2800" b="1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2800" b="1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OD INTERNETU:</a:t>
            </a:r>
            <a:endParaRPr dirty="0"/>
          </a:p>
        </p:txBody>
      </p:sp>
      <p:sp>
        <p:nvSpPr>
          <p:cNvPr id="304" name="Google Shape;304;p34"/>
          <p:cNvSpPr/>
          <p:nvPr/>
        </p:nvSpPr>
        <p:spPr>
          <a:xfrm>
            <a:off x="522366" y="3742627"/>
            <a:ext cx="2306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  <a:t>IZOLOWANIE SIĘ</a:t>
            </a:r>
            <a:endParaRPr dirty="0"/>
          </a:p>
        </p:txBody>
      </p:sp>
      <p:sp>
        <p:nvSpPr>
          <p:cNvPr id="305" name="Google Shape;305;p34"/>
          <p:cNvSpPr/>
          <p:nvPr/>
        </p:nvSpPr>
        <p:spPr>
          <a:xfrm>
            <a:off x="522366" y="4373350"/>
            <a:ext cx="26805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  <a:t>ZMIANY NASTROJU</a:t>
            </a:r>
            <a:endParaRPr dirty="0"/>
          </a:p>
        </p:txBody>
      </p:sp>
      <p:sp>
        <p:nvSpPr>
          <p:cNvPr id="306" name="Google Shape;306;p34"/>
          <p:cNvSpPr/>
          <p:nvPr/>
        </p:nvSpPr>
        <p:spPr>
          <a:xfrm>
            <a:off x="522366" y="4978758"/>
            <a:ext cx="27059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  <a:t>NADPOBUDLIWOŚĆ</a:t>
            </a:r>
            <a:endParaRPr dirty="0"/>
          </a:p>
        </p:txBody>
      </p:sp>
      <p:sp>
        <p:nvSpPr>
          <p:cNvPr id="307" name="Google Shape;307;p34"/>
          <p:cNvSpPr/>
          <p:nvPr/>
        </p:nvSpPr>
        <p:spPr>
          <a:xfrm>
            <a:off x="522366" y="5605127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  <a:t>MYŚLENIE O WIRTUALNEJ </a:t>
            </a:r>
            <a:br>
              <a:rPr lang="pl-PL" sz="18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18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  <a:t>RZECZYWISTOŚCI PODCZAS </a:t>
            </a:r>
            <a:br>
              <a:rPr lang="pl-PL" sz="18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18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  <a:t>INNYCH ZAJĘĆ</a:t>
            </a:r>
            <a:endParaRPr dirty="0"/>
          </a:p>
        </p:txBody>
      </p:sp>
      <p:sp>
        <p:nvSpPr>
          <p:cNvPr id="308" name="Google Shape;308;p34"/>
          <p:cNvSpPr/>
          <p:nvPr/>
        </p:nvSpPr>
        <p:spPr>
          <a:xfrm>
            <a:off x="522366" y="2530150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  <a:t>BRAK MOŻLIWOŚCI SURFOWANIA</a:t>
            </a:r>
            <a:br>
              <a:rPr lang="pl-PL" sz="18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18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  <a:t>POWODUJE ROZDRAŻNIENIE, </a:t>
            </a:r>
            <a:br>
              <a:rPr lang="pl-PL" sz="18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18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  <a:t>AGRESJĘ</a:t>
            </a:r>
            <a:endParaRPr dirty="0"/>
          </a:p>
        </p:txBody>
      </p:sp>
      <p:sp>
        <p:nvSpPr>
          <p:cNvPr id="309" name="Google Shape;309;p34"/>
          <p:cNvSpPr/>
          <p:nvPr/>
        </p:nvSpPr>
        <p:spPr>
          <a:xfrm>
            <a:off x="522366" y="1455583"/>
            <a:ext cx="437419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  <a:t>CZAS SPĘDZONY PRZY KOMPUTERZE DOMINUJE </a:t>
            </a:r>
            <a:br>
              <a:rPr lang="pl-PL" sz="18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18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  <a:t>NAD INNYMI AKTYWNOŚCIAMI</a:t>
            </a:r>
            <a:endParaRPr dirty="0"/>
          </a:p>
        </p:txBody>
      </p:sp>
      <p:pic>
        <p:nvPicPr>
          <p:cNvPr id="310" name="Google Shape;310;p34" descr="Kształt 1 kopia 8-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9862" y="60915"/>
            <a:ext cx="3024138" cy="2313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4" descr="Kształt 1 kopia 10 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17898" y="825952"/>
            <a:ext cx="3808263" cy="340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4" descr="Kształt 1 kopia 10 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17898" y="1852169"/>
            <a:ext cx="3808263" cy="340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4" descr="Kształt 1 kopia 10 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17898" y="3066626"/>
            <a:ext cx="3808263" cy="340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4" descr="Kształt 1 kopia 10 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17898" y="3742627"/>
            <a:ext cx="3808263" cy="340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4" descr="Kształt 1 kopia 10 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17898" y="4373350"/>
            <a:ext cx="3808263" cy="340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4" descr="Kształt 1 kopia 10 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06246" y="4978758"/>
            <a:ext cx="3808263" cy="3408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5" descr="WP3 rollup 4 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265" y="0"/>
            <a:ext cx="46239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5"/>
          <p:cNvSpPr txBox="1"/>
          <p:nvPr/>
        </p:nvSpPr>
        <p:spPr>
          <a:xfrm>
            <a:off x="0" y="280219"/>
            <a:ext cx="4505265" cy="617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41447"/>
              </a:buClr>
              <a:buSzPts val="3200"/>
              <a:buFont typeface="Gill Sans"/>
              <a:buNone/>
            </a:pPr>
            <a:r>
              <a:rPr lang="pl-PL" sz="3200" b="1" dirty="0">
                <a:solidFill>
                  <a:srgbClr val="041447"/>
                </a:solidFill>
                <a:latin typeface="Gill Sans"/>
                <a:ea typeface="Gill Sans"/>
                <a:cs typeface="Gill Sans"/>
                <a:sym typeface="Gill Sans"/>
              </a:rPr>
              <a:t>KORZYSTAJ MĄDRZE</a:t>
            </a:r>
            <a:br>
              <a:rPr lang="pl-PL" sz="3200" dirty="0">
                <a:solidFill>
                  <a:srgbClr val="041447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3200" dirty="0">
                <a:solidFill>
                  <a:srgbClr val="041447"/>
                </a:solidFill>
                <a:latin typeface="Gill Sans"/>
                <a:ea typeface="Gill Sans"/>
                <a:cs typeface="Gill Sans"/>
                <a:sym typeface="Gill Sans"/>
              </a:rPr>
              <a:t>Zanim:</a:t>
            </a:r>
            <a:endParaRPr dirty="0"/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rgbClr val="041447"/>
              </a:buClr>
              <a:buSzPts val="3200"/>
              <a:buFont typeface="Arial"/>
              <a:buChar char="•"/>
            </a:pPr>
            <a:r>
              <a:rPr lang="pl-PL" sz="3200" dirty="0">
                <a:solidFill>
                  <a:srgbClr val="041447"/>
                </a:solidFill>
                <a:latin typeface="Gill Sans"/>
                <a:ea typeface="Gill Sans"/>
                <a:cs typeface="Gill Sans"/>
                <a:sym typeface="Gill Sans"/>
              </a:rPr>
              <a:t>Udostępnisz</a:t>
            </a:r>
            <a:endParaRPr dirty="0"/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rgbClr val="041447"/>
              </a:buClr>
              <a:buSzPts val="3200"/>
              <a:buFont typeface="Arial"/>
              <a:buChar char="•"/>
            </a:pPr>
            <a:r>
              <a:rPr lang="pl-PL" sz="3200" dirty="0">
                <a:solidFill>
                  <a:srgbClr val="041447"/>
                </a:solidFill>
                <a:latin typeface="Gill Sans"/>
                <a:ea typeface="Gill Sans"/>
                <a:cs typeface="Gill Sans"/>
                <a:sym typeface="Gill Sans"/>
              </a:rPr>
              <a:t>Napiszesz</a:t>
            </a:r>
            <a:endParaRPr dirty="0"/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rgbClr val="041447"/>
              </a:buClr>
              <a:buSzPts val="3200"/>
              <a:buFont typeface="Arial"/>
              <a:buChar char="•"/>
            </a:pPr>
            <a:r>
              <a:rPr lang="pl-PL" sz="3200" dirty="0">
                <a:solidFill>
                  <a:srgbClr val="041447"/>
                </a:solidFill>
                <a:latin typeface="Gill Sans"/>
                <a:ea typeface="Gill Sans"/>
                <a:cs typeface="Gill Sans"/>
                <a:sym typeface="Gill Sans"/>
              </a:rPr>
              <a:t>Ściągniesz</a:t>
            </a:r>
            <a:endParaRPr dirty="0"/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rgbClr val="041447"/>
              </a:buClr>
              <a:buSzPts val="3200"/>
              <a:buFont typeface="Arial"/>
              <a:buChar char="•"/>
            </a:pPr>
            <a:r>
              <a:rPr lang="pl-PL" sz="3200" dirty="0">
                <a:solidFill>
                  <a:srgbClr val="041447"/>
                </a:solidFill>
                <a:latin typeface="Gill Sans"/>
                <a:ea typeface="Gill Sans"/>
                <a:cs typeface="Gill Sans"/>
                <a:sym typeface="Gill Sans"/>
              </a:rPr>
              <a:t>Wyślesz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41447"/>
              </a:buClr>
              <a:buSzPts val="3200"/>
              <a:buFont typeface="Gill Sans"/>
              <a:buNone/>
            </a:pPr>
            <a:r>
              <a:rPr lang="pl-PL" sz="3200" b="1" dirty="0">
                <a:solidFill>
                  <a:srgbClr val="041447"/>
                </a:solidFill>
                <a:latin typeface="Gill Sans"/>
                <a:ea typeface="Gill Sans"/>
                <a:cs typeface="Gill Sans"/>
                <a:sym typeface="Gill Sans"/>
              </a:rPr>
              <a:t>WŁĄCZ MYŚLENIE! </a:t>
            </a:r>
            <a:endParaRPr dirty="0"/>
          </a:p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041447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23" name="Google Shape;323;p35" descr="Kształt 1 kopia 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5265" y="1183768"/>
            <a:ext cx="1367975" cy="106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5" descr="Kształt 1 kopia 8-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230082" cy="170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6" descr="Telef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231" y="1184725"/>
            <a:ext cx="8772769" cy="56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6"/>
          <p:cNvSpPr/>
          <p:nvPr/>
        </p:nvSpPr>
        <p:spPr>
          <a:xfrm>
            <a:off x="2791740" y="748572"/>
            <a:ext cx="3988201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JESTEŚ OFIARĄ INTERNETOWEGO HEJTU?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041447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>
                <a:solidFill>
                  <a:srgbClr val="041447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pl-PL" sz="4400" b="1">
                <a:solidFill>
                  <a:srgbClr val="E8105F"/>
                </a:solidFill>
                <a:latin typeface="Gill Sans"/>
                <a:ea typeface="Gill Sans"/>
                <a:cs typeface="Gill Sans"/>
                <a:sym typeface="Gill Sans"/>
              </a:rPr>
              <a:t>ZADZWOŃ!</a:t>
            </a:r>
            <a:endParaRPr sz="4400" b="1" dirty="0">
              <a:solidFill>
                <a:srgbClr val="E8105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31" name="Google Shape;331;p36" descr="116111_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5208" y="3738144"/>
            <a:ext cx="4156941" cy="172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6" descr="Kształt 1 kopia 8-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2313" y="0"/>
            <a:ext cx="2771687" cy="2120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7" descr="Kształt 1 kopia 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686300" cy="36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7"/>
          <p:cNvSpPr txBox="1">
            <a:spLocks noGrp="1"/>
          </p:cNvSpPr>
          <p:nvPr>
            <p:ph type="body" idx="1"/>
          </p:nvPr>
        </p:nvSpPr>
        <p:spPr>
          <a:xfrm>
            <a:off x="7036205" y="6027536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16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  <p:sp>
        <p:nvSpPr>
          <p:cNvPr id="339" name="Google Shape;339;p37"/>
          <p:cNvSpPr txBox="1">
            <a:spLocks noGrp="1"/>
          </p:cNvSpPr>
          <p:nvPr>
            <p:ph type="title"/>
          </p:nvPr>
        </p:nvSpPr>
        <p:spPr>
          <a:xfrm>
            <a:off x="3117092" y="985003"/>
            <a:ext cx="5792403" cy="363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11A3E"/>
              </a:buClr>
              <a:buSzPts val="2800"/>
              <a:buFont typeface="Gill Sans"/>
              <a:buNone/>
            </a:pPr>
            <a:r>
              <a:rPr lang="pl-PL" sz="2800">
                <a:solidFill>
                  <a:srgbClr val="111A3E"/>
                </a:solidFill>
              </a:rPr>
              <a:t>NATKNĄŁEŚ SIĘ </a:t>
            </a:r>
            <a:br>
              <a:rPr lang="pl-PL" sz="2800">
                <a:solidFill>
                  <a:srgbClr val="111A3E"/>
                </a:solidFill>
              </a:rPr>
            </a:br>
            <a:r>
              <a:rPr lang="pl-PL" sz="2800">
                <a:solidFill>
                  <a:srgbClr val="111A3E"/>
                </a:solidFill>
              </a:rPr>
              <a:t>NA NIELEGALNE TREŚCI?</a:t>
            </a:r>
            <a:br>
              <a:rPr lang="pl-PL" sz="5400">
                <a:solidFill>
                  <a:srgbClr val="E8105F"/>
                </a:solidFill>
              </a:rPr>
            </a:br>
            <a:br>
              <a:rPr lang="pl-PL" sz="5400">
                <a:solidFill>
                  <a:srgbClr val="E8105F"/>
                </a:solidFill>
              </a:rPr>
            </a:br>
            <a:r>
              <a:rPr lang="pl-PL" sz="5400" b="1">
                <a:solidFill>
                  <a:srgbClr val="E8105F"/>
                </a:solidFill>
              </a:rPr>
              <a:t>ZGŁOŚ   TO NA: </a:t>
            </a:r>
            <a:r>
              <a:rPr lang="pl-PL" sz="5400" b="1"/>
              <a:t>:</a:t>
            </a:r>
            <a:endParaRPr sz="5400" b="1" dirty="0"/>
          </a:p>
        </p:txBody>
      </p:sp>
      <p:pic>
        <p:nvPicPr>
          <p:cNvPr id="340" name="Google Shape;340;p37" descr="logo_dyzurne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4427779"/>
            <a:ext cx="9143999" cy="1873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7" descr="Kształt 1 kopia 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686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OSZCZDZANIE WODY I ENERGII W DOMU MALIKA KHELOUF">
            <a:extLst>
              <a:ext uri="{FF2B5EF4-FFF2-40B4-BE49-F238E27FC236}">
                <a16:creationId xmlns:a16="http://schemas.microsoft.com/office/drawing/2014/main" id="{D14F73C9-FE3A-44B0-BF27-0EFE181D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43" y="1567543"/>
            <a:ext cx="6098722" cy="4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0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5" descr="children-593313_19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0" y="4809047"/>
            <a:ext cx="9144000" cy="1143000"/>
          </a:xfrm>
          <a:prstGeom prst="rect">
            <a:avLst/>
          </a:prstGeom>
          <a:solidFill>
            <a:srgbClr val="111A3E">
              <a:alpha val="74901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rPr lang="pl-PL" sz="4000" b="1">
                <a:solidFill>
                  <a:srgbClr val="FFFFFF"/>
                </a:solidFill>
              </a:rPr>
              <a:t>ŚWIAT BEZ INTERNETU? NIEMOŻLIWE!</a:t>
            </a:r>
            <a:endParaRPr sz="4000" b="1" dirty="0">
              <a:solidFill>
                <a:srgbClr val="FFFFFF"/>
              </a:solidFill>
            </a:endParaRPr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8129980" y="6586899"/>
            <a:ext cx="367341" cy="71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685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  <p:sp>
        <p:nvSpPr>
          <p:cNvPr id="213" name="Google Shape;213;p25"/>
          <p:cNvSpPr/>
          <p:nvPr/>
        </p:nvSpPr>
        <p:spPr>
          <a:xfrm>
            <a:off x="-146364" y="74981"/>
            <a:ext cx="2626440" cy="2739211"/>
          </a:xfrm>
          <a:prstGeom prst="rect">
            <a:avLst/>
          </a:prstGeom>
          <a:solidFill>
            <a:srgbClr val="E8105F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7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93,4% </a:t>
            </a:r>
            <a:r>
              <a:rPr lang="pl-PL" sz="27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nastolatków codziennie korzysta z Internetu w domu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(badania NASK, 2016)</a:t>
            </a:r>
            <a:endParaRPr sz="10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0" y="3122917"/>
            <a:ext cx="2480076" cy="1357723"/>
          </a:xfrm>
          <a:prstGeom prst="rect">
            <a:avLst/>
          </a:prstGeom>
          <a:solidFill>
            <a:srgbClr val="E8105F">
              <a:alpha val="75686"/>
            </a:srgbClr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6858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1"/>
              <a:buFont typeface="Noto Sans Symbols"/>
              <a:buNone/>
            </a:pPr>
            <a:r>
              <a:rPr lang="pl-PL" sz="2695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30% </a:t>
            </a:r>
            <a:r>
              <a:rPr lang="pl-PL" sz="2695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nastolatków pozostaje online cały czas </a:t>
            </a:r>
            <a:endParaRPr dirty="0"/>
          </a:p>
          <a:p>
            <a:pPr marL="68580" marR="0" lvl="0" indent="0" algn="ctr" rtl="0">
              <a:lnSpc>
                <a:spcPct val="4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841"/>
              <a:buFont typeface="Noto Sans Symbols"/>
              <a:buNone/>
            </a:pPr>
            <a:r>
              <a:rPr lang="pl-PL" sz="989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(badania NASK, 2016)</a:t>
            </a:r>
            <a:endParaRPr sz="989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5" name="Google Shape;215;p25" descr="Kształt 1 kopia 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3517" y="4955995"/>
            <a:ext cx="2310483" cy="179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C3E19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6" descr="business-3079910_19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7170" y="1396913"/>
            <a:ext cx="7462134" cy="546108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6"/>
          <p:cNvSpPr/>
          <p:nvPr/>
        </p:nvSpPr>
        <p:spPr>
          <a:xfrm>
            <a:off x="0" y="176851"/>
            <a:ext cx="6349636" cy="1200329"/>
          </a:xfrm>
          <a:prstGeom prst="rect">
            <a:avLst/>
          </a:prstGeom>
          <a:solidFill>
            <a:srgbClr val="111A3E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STRZEŻ SWOICH </a:t>
            </a:r>
            <a:br>
              <a:rPr lang="pl-PL" sz="36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36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DANYCH OSOBOWYCH</a:t>
            </a:r>
            <a:endParaRPr sz="3600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23" name="Google Shape;223;p26" descr="Kształt 1 kopia 8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2730" y="0"/>
            <a:ext cx="3561270" cy="272425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/>
          <p:nvPr/>
        </p:nvSpPr>
        <p:spPr>
          <a:xfrm>
            <a:off x="5826526" y="2082019"/>
            <a:ext cx="2967479" cy="193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W kontaktach z innymi </a:t>
            </a:r>
            <a:br>
              <a:rPr lang="pl-PL" sz="2400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2400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posługuj się </a:t>
            </a:r>
            <a:r>
              <a:rPr lang="pl-PL" sz="2400" b="1" dirty="0" err="1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nickiem</a:t>
            </a:r>
            <a:r>
              <a:rPr lang="pl-PL" sz="2400" b="1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br>
              <a:rPr lang="pl-PL" sz="2400" b="1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2400" b="1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pseudonimem lub ksywką</a:t>
            </a:r>
            <a:endParaRPr sz="2400" dirty="0">
              <a:solidFill>
                <a:srgbClr val="111A3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5826526" y="4360985"/>
            <a:ext cx="2881376" cy="122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Podanie zbyt wielu </a:t>
            </a:r>
            <a:br>
              <a:rPr lang="pl-PL" sz="2400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2400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informacji grozi utratą</a:t>
            </a:r>
            <a:br>
              <a:rPr lang="pl-PL" sz="2400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2400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tożsamości.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26" name="Google Shape;226;p26" descr="Kształt 1 kopia 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76789" y="3166478"/>
            <a:ext cx="2749737" cy="2461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 descr="Kształt 1 kopia 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76789" y="4478542"/>
            <a:ext cx="2749737" cy="2461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7" descr="shield-1286293_19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79" y="1333025"/>
            <a:ext cx="4650158" cy="4647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3190561" y="185371"/>
            <a:ext cx="5953439" cy="1366295"/>
          </a:xfrm>
          <a:prstGeom prst="rect">
            <a:avLst/>
          </a:prstGeom>
          <a:solidFill>
            <a:srgbClr val="111A3E">
              <a:alpha val="78823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rPr lang="pl-PL" sz="4000" b="1">
                <a:solidFill>
                  <a:srgbClr val="FFFFFF"/>
                </a:solidFill>
              </a:rPr>
              <a:t>SZANUJ INNYCH </a:t>
            </a:r>
            <a:r>
              <a:rPr lang="pl-PL" sz="3300">
                <a:solidFill>
                  <a:srgbClr val="FFFFFF"/>
                </a:solidFill>
              </a:rPr>
              <a:t>UŻYTKOWNIKÓW SIECI</a:t>
            </a:r>
            <a:endParaRPr sz="3300" dirty="0">
              <a:solidFill>
                <a:srgbClr val="FFFFFF"/>
              </a:solidFill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1400489" y="5534331"/>
            <a:ext cx="5027232" cy="1215717"/>
          </a:xfrm>
          <a:prstGeom prst="rect">
            <a:avLst/>
          </a:prstGeom>
          <a:solidFill>
            <a:srgbClr val="111A3E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NIE OBRAŻAJ </a:t>
            </a:r>
            <a:r>
              <a:rPr lang="pl-PL" sz="40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OSÓB</a:t>
            </a:r>
            <a:r>
              <a:rPr lang="pl-PL" sz="4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br>
              <a:rPr lang="pl-PL" sz="4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3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ANI </a:t>
            </a:r>
            <a:r>
              <a:rPr lang="pl-PL" sz="33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INSTYTUCJI</a:t>
            </a:r>
            <a:endParaRPr sz="3300" b="1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35" name="Google Shape;235;p27" descr="Kształt 1 kopia 8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102642" cy="313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 descr="Kształt 1 kopia 8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1457" y="4056022"/>
            <a:ext cx="3602543" cy="280197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7"/>
          <p:cNvSpPr/>
          <p:nvPr/>
        </p:nvSpPr>
        <p:spPr>
          <a:xfrm>
            <a:off x="5541458" y="1868949"/>
            <a:ext cx="29361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11A3E"/>
              </a:buClr>
              <a:buSzPts val="2000"/>
              <a:buFont typeface="Noto Sans Symbols"/>
              <a:buNone/>
            </a:pPr>
            <a:r>
              <a:rPr lang="pl-PL" sz="2000" b="1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Konsekwencje karne </a:t>
            </a:r>
            <a:br>
              <a:rPr lang="pl-PL" sz="2000" b="1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2000" b="1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zniewag w Internecie:</a:t>
            </a:r>
            <a:endParaRPr dirty="0"/>
          </a:p>
        </p:txBody>
      </p:sp>
      <p:sp>
        <p:nvSpPr>
          <p:cNvPr id="238" name="Google Shape;238;p27"/>
          <p:cNvSpPr/>
          <p:nvPr/>
        </p:nvSpPr>
        <p:spPr>
          <a:xfrm>
            <a:off x="6338750" y="2578694"/>
            <a:ext cx="260547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Grzywny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111A3E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Ograniczenie wolności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111A3E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Pozbawienie wolności</a:t>
            </a: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39" name="Google Shape;239;p27" descr="Kształt 1 kopia 1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9013" y="2665490"/>
            <a:ext cx="2749737" cy="2461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 descr="Kształt 1 kopia 1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9013" y="3166478"/>
            <a:ext cx="2749737" cy="2461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7" descr="Kształt 1 kopia 1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9013" y="3725720"/>
            <a:ext cx="2749737" cy="2461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Sieciaki.pl – Zasady bezpiecznego korzystania z internetu: Szanuj innych w sieci">
            <a:hlinkClick r:id="" action="ppaction://media"/>
            <a:extLst>
              <a:ext uri="{FF2B5EF4-FFF2-40B4-BE49-F238E27FC236}">
                <a16:creationId xmlns:a16="http://schemas.microsoft.com/office/drawing/2014/main" id="{2D3209CA-D375-4574-9149-A5CFABD769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4928" y="179614"/>
            <a:ext cx="8654143" cy="54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3" descr="fb-scam-526x600.jpg"/>
          <p:cNvPicPr preferRelativeResize="0"/>
          <p:nvPr/>
        </p:nvPicPr>
        <p:blipFill rotWithShape="1">
          <a:blip r:embed="rId3">
            <a:alphaModFix/>
          </a:blip>
          <a:srcRect r="-25203"/>
          <a:stretch/>
        </p:blipFill>
        <p:spPr>
          <a:xfrm>
            <a:off x="228124" y="1539650"/>
            <a:ext cx="6963757" cy="4893225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4" name="Google Shape;294;p33" descr="sto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7645" y="0"/>
            <a:ext cx="3360907" cy="336090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3"/>
          <p:cNvSpPr/>
          <p:nvPr/>
        </p:nvSpPr>
        <p:spPr>
          <a:xfrm>
            <a:off x="5898340" y="570154"/>
            <a:ext cx="283634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NIE OTWIERAJ </a:t>
            </a:r>
            <a:r>
              <a:rPr lang="pl-PL" sz="2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PODEJRZANYCH</a:t>
            </a:r>
            <a:br>
              <a:rPr lang="pl-PL" sz="2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28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LINKÓW</a:t>
            </a:r>
            <a:endParaRPr sz="2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6" name="Google Shape;296;p33" descr="Kształt 1 kopia 8-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2119" y="2028"/>
            <a:ext cx="3560575" cy="2723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8" descr="privacy-policy-510739_19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344" y="1922630"/>
            <a:ext cx="7125688" cy="533841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8"/>
          <p:cNvSpPr txBox="1">
            <a:spLocks noGrp="1"/>
          </p:cNvSpPr>
          <p:nvPr>
            <p:ph type="title"/>
          </p:nvPr>
        </p:nvSpPr>
        <p:spPr>
          <a:xfrm>
            <a:off x="0" y="361872"/>
            <a:ext cx="5940655" cy="156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11A3E"/>
              </a:buClr>
              <a:buSzPts val="2800"/>
              <a:buFont typeface="Gill Sans"/>
              <a:buNone/>
            </a:pPr>
            <a:r>
              <a:rPr lang="pl-PL" sz="2800">
                <a:solidFill>
                  <a:srgbClr val="111A3E"/>
                </a:solidFill>
              </a:rPr>
              <a:t>NIE ODPOWIADAJ W WIADOMOŚCIACH NA </a:t>
            </a:r>
            <a:r>
              <a:rPr lang="pl-PL" sz="2800" b="1">
                <a:solidFill>
                  <a:srgbClr val="111A3E"/>
                </a:solidFill>
              </a:rPr>
              <a:t>GROŹBY </a:t>
            </a:r>
            <a:br>
              <a:rPr lang="pl-PL" sz="2800" b="1">
                <a:solidFill>
                  <a:srgbClr val="111A3E"/>
                </a:solidFill>
              </a:rPr>
            </a:br>
            <a:r>
              <a:rPr lang="pl-PL" sz="2800">
                <a:solidFill>
                  <a:srgbClr val="111A3E"/>
                </a:solidFill>
              </a:rPr>
              <a:t>LUB </a:t>
            </a:r>
            <a:r>
              <a:rPr lang="pl-PL" sz="2800" b="1">
                <a:solidFill>
                  <a:srgbClr val="111A3E"/>
                </a:solidFill>
              </a:rPr>
              <a:t>WULGARNE WYPOWIEDZI</a:t>
            </a:r>
            <a:endParaRPr sz="2800" b="1" dirty="0">
              <a:solidFill>
                <a:srgbClr val="111A3E"/>
              </a:solidFill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0" y="1519590"/>
            <a:ext cx="2785962" cy="393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11A3E"/>
              </a:buClr>
              <a:buSzPts val="2800"/>
              <a:buFont typeface="Gill Sans"/>
              <a:buNone/>
            </a:pPr>
            <a:r>
              <a:rPr lang="pl-PL" sz="2800" b="1" cap="none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ZACHOWAJ JE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11A3E"/>
              </a:buClr>
              <a:buSzPts val="2800"/>
              <a:buFont typeface="Gill Sans"/>
              <a:buNone/>
            </a:pPr>
            <a:r>
              <a:rPr lang="pl-PL" sz="2800" b="1" cap="none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pl-PL" sz="2800" cap="none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MOGĄ STANOWIĆ DOWÓD W SPRAWIE DLA POLICJI</a:t>
            </a:r>
            <a:endParaRPr sz="2800" b="1" cap="none" dirty="0">
              <a:solidFill>
                <a:srgbClr val="111A3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49" name="Google Shape;249;p28" descr="Kształt 1 kopia 8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6084" y="15152"/>
            <a:ext cx="3457916" cy="264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8" descr="Kształt 1 kopia 8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551510"/>
            <a:ext cx="1679771" cy="1306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9" descr="facebook-260818_19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42962"/>
            <a:ext cx="9144000" cy="601503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9"/>
          <p:cNvSpPr txBox="1">
            <a:spLocks noGrp="1"/>
          </p:cNvSpPr>
          <p:nvPr>
            <p:ph type="title"/>
          </p:nvPr>
        </p:nvSpPr>
        <p:spPr>
          <a:xfrm>
            <a:off x="2266976" y="131563"/>
            <a:ext cx="6877023" cy="966879"/>
          </a:xfrm>
          <a:prstGeom prst="rect">
            <a:avLst/>
          </a:prstGeom>
          <a:solidFill>
            <a:srgbClr val="111A3E">
              <a:alpha val="75686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ill Sans"/>
              <a:buNone/>
            </a:pPr>
            <a:r>
              <a:rPr lang="pl-PL" sz="3300" b="1">
                <a:solidFill>
                  <a:srgbClr val="FFFFFF"/>
                </a:solidFill>
              </a:rPr>
              <a:t>NIE ZDRADZAJ ZBYT WIELU </a:t>
            </a:r>
            <a:br>
              <a:rPr lang="pl-PL" sz="3300" b="1">
                <a:solidFill>
                  <a:srgbClr val="FFFFFF"/>
                </a:solidFill>
              </a:rPr>
            </a:br>
            <a:r>
              <a:rPr lang="pl-PL" sz="3300" b="1">
                <a:solidFill>
                  <a:srgbClr val="FFFFFF"/>
                </a:solidFill>
              </a:rPr>
              <a:t>INFORMACJI NA FACEBOOK’U</a:t>
            </a:r>
            <a:endParaRPr sz="3300" b="1" dirty="0">
              <a:solidFill>
                <a:srgbClr val="FFFFFF"/>
              </a:solidFill>
            </a:endParaRPr>
          </a:p>
        </p:txBody>
      </p:sp>
      <p:pic>
        <p:nvPicPr>
          <p:cNvPr id="257" name="Google Shape;257;p29" descr="burglar-157142_128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9006" y="3925605"/>
            <a:ext cx="1598689" cy="230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9" descr="Kształt 1 kopia 8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1143" y="5533556"/>
            <a:ext cx="1702856" cy="132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9" descr="Kształt 1 kopia 8-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2910494" cy="222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9" descr="Kształt 1 kopia 1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82826" y="1743903"/>
            <a:ext cx="2749737" cy="246101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/>
          <p:nvPr/>
        </p:nvSpPr>
        <p:spPr>
          <a:xfrm>
            <a:off x="7418546" y="1625860"/>
            <a:ext cx="165689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Jeżeli każdy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może </a:t>
            </a:r>
            <a:br>
              <a:rPr lang="pl-PL" sz="180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180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obserwować </a:t>
            </a:r>
            <a:br>
              <a:rPr lang="pl-PL" sz="180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1800" b="1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Twój profil </a:t>
            </a:r>
            <a:br>
              <a:rPr lang="pl-PL" sz="180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180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na facebook’u –</a:t>
            </a:r>
            <a:br>
              <a:rPr lang="pl-PL" sz="180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1800" b="1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TO </a:t>
            </a:r>
            <a:br>
              <a:rPr lang="pl-PL" sz="1800" b="1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1800" b="1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ZŁODZIEJ </a:t>
            </a:r>
            <a:br>
              <a:rPr lang="pl-PL" sz="1800" b="1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l-PL" sz="1800" b="1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TEŻ</a:t>
            </a:r>
            <a:r>
              <a:rPr lang="pl-PL" sz="180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 descr="worried-girl-413690_19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442030" y="112190"/>
            <a:ext cx="8356619" cy="102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11A3E"/>
              </a:buClr>
              <a:buSzPts val="4320"/>
              <a:buFont typeface="Gill Sans"/>
              <a:buNone/>
            </a:pPr>
            <a:r>
              <a:rPr lang="pl-PL" sz="4320" b="1" dirty="0">
                <a:solidFill>
                  <a:srgbClr val="111A3E"/>
                </a:solidFill>
              </a:rPr>
              <a:t>NIE WYSYŁAJ SWOICH ZDJĘĆ</a:t>
            </a:r>
            <a:endParaRPr sz="4320" b="1" dirty="0">
              <a:solidFill>
                <a:srgbClr val="111A3E"/>
              </a:solidFill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311750" y="1364566"/>
            <a:ext cx="8832300" cy="72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MOŻESZ STAĆ SIĘ OFIARĄ </a:t>
            </a:r>
            <a:r>
              <a:rPr lang="pl-PL" sz="2000" b="1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ŻARTÓW, MEMÓW, FAŁSZYWYCH PROFILI</a:t>
            </a:r>
            <a:r>
              <a:rPr lang="pl-PL" sz="2000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br>
              <a:rPr lang="pl-PL" sz="2000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2000" dirty="0">
              <a:solidFill>
                <a:srgbClr val="111A3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4909624" y="2053883"/>
            <a:ext cx="3694425" cy="168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W POLSCE CODZIENNIE JEDEN MŁODY CZŁOWIEK ODBIERA SOBIE ŻYCIE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JEDNĄ Z PRZYCZYN JEST </a:t>
            </a:r>
            <a:r>
              <a:rPr lang="pl-PL" sz="1800" b="1" dirty="0">
                <a:solidFill>
                  <a:srgbClr val="111A3E"/>
                </a:solidFill>
                <a:latin typeface="Gill Sans"/>
                <a:ea typeface="Gill Sans"/>
                <a:cs typeface="Gill Sans"/>
                <a:sym typeface="Gill Sans"/>
              </a:rPr>
              <a:t>DRĘCZENIE W SZKOLE</a:t>
            </a:r>
            <a:endParaRPr dirty="0"/>
          </a:p>
        </p:txBody>
      </p:sp>
      <p:pic>
        <p:nvPicPr>
          <p:cNvPr id="270" name="Google Shape;270;p30" descr="Kształt 1 kopia 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6513" y="4332177"/>
            <a:ext cx="3247486" cy="252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0" descr="Kształt 1 kopia 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645992"/>
            <a:ext cx="2874746" cy="3212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elkomiejski popularny">
  <a:themeElements>
    <a:clrScheme name="Wielkomiejski popularny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310</Words>
  <Application>Microsoft Office PowerPoint</Application>
  <PresentationFormat>Pokaz na ekranie (4:3)</PresentationFormat>
  <Paragraphs>56</Paragraphs>
  <Slides>17</Slides>
  <Notes>14</Notes>
  <HiddenSlides>0</HiddenSlides>
  <MMClips>3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Noto Sans Symbols</vt:lpstr>
      <vt:lpstr>Calibri</vt:lpstr>
      <vt:lpstr>Gill Sans</vt:lpstr>
      <vt:lpstr>Arial</vt:lpstr>
      <vt:lpstr>Motyw pakietu Office</vt:lpstr>
      <vt:lpstr>Wielkomiejski popularny</vt:lpstr>
      <vt:lpstr>Czy widzisz podobieństwo?</vt:lpstr>
      <vt:lpstr>ŚWIAT BEZ INTERNETU? NIEMOŻLIWE!</vt:lpstr>
      <vt:lpstr>Prezentacja programu PowerPoint</vt:lpstr>
      <vt:lpstr>SZANUJ INNYCH UŻYTKOWNIKÓW SIECI</vt:lpstr>
      <vt:lpstr>Prezentacja programu PowerPoint</vt:lpstr>
      <vt:lpstr>Prezentacja programu PowerPoint</vt:lpstr>
      <vt:lpstr>NIE ODPOWIADAJ W WIADOMOŚCIACH NA GROŹBY  LUB WULGARNE WYPOWIEDZI</vt:lpstr>
      <vt:lpstr>NIE ZDRADZAJ ZBYT WIELU  INFORMACJI NA FACEBOOK’U</vt:lpstr>
      <vt:lpstr>NIE WYSYŁAJ SWOICH ZDJĘĆ</vt:lpstr>
      <vt:lpstr>JAK STWORZYĆ SILNE I ŁATWE DO ZAPAMIĘTANIA HASŁO?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NATKNĄŁEŚ SIĘ  NA NIELEGALNE TREŚCI?  ZGŁOŚ   TO NA: 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 BEZ INTERNETU? NIEMOŻLIWE!</dc:title>
  <cp:lastModifiedBy>Monika Wolnik</cp:lastModifiedBy>
  <cp:revision>7</cp:revision>
  <dcterms:modified xsi:type="dcterms:W3CDTF">2021-11-07T16:13:08Z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</mso:documentControls>
    </mso:qat>
  </mso:ribbon>
</mso:customUI>
</file>